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-301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24/12/2019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Κ. ΦΛΑΡΟΥΝΤΖΟΣ - Μ. ΛΟΥΒΑΡΗ ΚΑΙ ΣΙΑ ΟΜΟΡΡΥΘΜΗ ΕΤΑΙΡΕΙΑ που εδρεύει στην περιφέρεια Κεντρικής Μακεδονίας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86.528,23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53.002,59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209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emichalaki</cp:lastModifiedBy>
  <cp:revision>43</cp:revision>
  <dcterms:created xsi:type="dcterms:W3CDTF">2018-02-13T12:16:57Z</dcterms:created>
  <dcterms:modified xsi:type="dcterms:W3CDTF">2019-12-24T07:03:45Z</dcterms:modified>
</cp:coreProperties>
</file>